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James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Jacob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Jacob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Rich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Alex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-mention functionality that is done but needs to be integrated(irb status, more robust notifications)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Alex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Jacob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Alex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James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James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James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James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Rich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Rich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Rich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Rich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pn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23749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Team P</a:t>
            </a:r>
            <a:r>
              <a:rPr baseline="30000" lang="en"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en">
                <a:latin typeface="Verdana"/>
                <a:ea typeface="Verdana"/>
                <a:cs typeface="Verdana"/>
                <a:sym typeface="Verdana"/>
              </a:rPr>
              <a:t>T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774897"/>
            <a:ext cx="7772400" cy="1448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latin typeface="Verdana"/>
                <a:ea typeface="Verdana"/>
                <a:cs typeface="Verdana"/>
                <a:sym typeface="Verdana"/>
              </a:rPr>
              <a:t>Richard Laughlin, James Fitzgerald, Alex Kelley, Jacob Siegel</a:t>
            </a:r>
            <a:br>
              <a:rPr lang="en" sz="1800">
                <a:latin typeface="Verdana"/>
                <a:ea typeface="Verdana"/>
                <a:cs typeface="Verdana"/>
                <a:sym typeface="Verdana"/>
              </a:rPr>
            </a:br>
          </a:p>
          <a:p>
            <a:pPr>
              <a:spcBef>
                <a:spcPts val="0"/>
              </a:spcBef>
              <a:buNone/>
            </a:pPr>
            <a:r>
              <a:rPr lang="en" sz="1800">
                <a:latin typeface="Verdana"/>
                <a:ea typeface="Verdana"/>
                <a:cs typeface="Verdana"/>
                <a:sym typeface="Verdana"/>
              </a:rPr>
              <a:t>Sponsor: Nathan Claes</a:t>
            </a:r>
            <a:br>
              <a:rPr lang="en" sz="1800">
                <a:latin typeface="Verdana"/>
                <a:ea typeface="Verdana"/>
                <a:cs typeface="Verdana"/>
                <a:sym typeface="Verdana"/>
              </a:rPr>
            </a:br>
            <a:r>
              <a:rPr lang="en" sz="1800">
                <a:latin typeface="Verdana"/>
                <a:ea typeface="Verdana"/>
                <a:cs typeface="Verdana"/>
                <a:sym typeface="Verdana"/>
              </a:rPr>
              <a:t>Coach: Tom Reichlmayr 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41000" y="1629325"/>
            <a:ext cx="9219599" cy="1005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>
                <a:solidFill>
                  <a:srgbClr val="353535"/>
                </a:solidFill>
                <a:latin typeface="Verdana"/>
                <a:ea typeface="Verdana"/>
                <a:cs typeface="Verdana"/>
                <a:sym typeface="Verdana"/>
              </a:rPr>
              <a:t>Presentation, Proposal, and Paper Program Permissions Tool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System Design</a:t>
            </a: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650" y="1295400"/>
            <a:ext cx="8648700" cy="25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System Design - Crawler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5650" y="1063375"/>
            <a:ext cx="4772699" cy="3937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Demo</a:t>
            </a:r>
          </a:p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Future Work by Us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Final Testing (&amp; Bug Fixes)</a:t>
            </a:r>
            <a:br>
              <a:rPr lang="en">
                <a:latin typeface="Verdana"/>
                <a:ea typeface="Verdana"/>
                <a:cs typeface="Verdana"/>
                <a:sym typeface="Verdana"/>
              </a:rPr>
            </a:b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Documentation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Code comments 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 comprehensive user manual</a:t>
            </a:r>
            <a:br>
              <a:rPr lang="en">
                <a:latin typeface="Verdana"/>
                <a:ea typeface="Verdana"/>
                <a:cs typeface="Verdana"/>
                <a:sym typeface="Verdana"/>
              </a:rPr>
            </a:b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Consistent code formatting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Future Work by Others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Crawler work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Creation of additional modules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Attaching the crawler framework to the current website in creative ways.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Reflections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Crawler was appropriately assessed as largest risk throughout project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Finding sources proved difficult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Legality of scraping/copyright issues</a:t>
            </a:r>
            <a:br>
              <a:rPr lang="en">
                <a:latin typeface="Verdana"/>
                <a:ea typeface="Verdana"/>
                <a:cs typeface="Verdana"/>
                <a:sym typeface="Verdana"/>
              </a:rPr>
            </a:b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Documentation and metrics was better handled in the second half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Reflections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Artificial deadlines led to schedule slide</a:t>
            </a:r>
            <a:br>
              <a:rPr lang="en">
                <a:latin typeface="Verdana"/>
                <a:ea typeface="Verdana"/>
                <a:cs typeface="Verdana"/>
                <a:sym typeface="Verdana"/>
              </a:rPr>
            </a:b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Could have done more comprehensive testing.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Questions?</a:t>
            </a:r>
          </a:p>
        </p:txBody>
      </p:sp>
      <p:sp>
        <p:nvSpPr>
          <p:cNvPr id="130" name="Shape 130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Agenda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Background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Design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Demo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Future Work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Reflections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Background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950" y="1325200"/>
            <a:ext cx="4292099" cy="252787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Shape 45"/>
          <p:cNvSpPr txBox="1"/>
          <p:nvPr/>
        </p:nvSpPr>
        <p:spPr>
          <a:xfrm>
            <a:off x="943675" y="4114925"/>
            <a:ext cx="3024300" cy="56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/>
        </p:nvSpPr>
        <p:spPr>
          <a:xfrm>
            <a:off x="557400" y="3848000"/>
            <a:ext cx="8029199" cy="7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Background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Replace a manual, email based process with a web system.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Single point of access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Automatic aggregation of documents/information.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Associate information inside the system with information outside.</a:t>
            </a:r>
            <a:r>
              <a:rPr b="1" lang="en">
                <a:latin typeface="Verdana"/>
                <a:ea typeface="Verdana"/>
                <a:cs typeface="Verdana"/>
                <a:sym typeface="Verdana"/>
              </a:rPr>
              <a:t>*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Background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5650" y="615524"/>
            <a:ext cx="5750901" cy="447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Design Requirements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Operating System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Windows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Database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MSSQL 2008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Platform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ASP.net / C# MVC 3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Browser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Internet Explorer 8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System Design - Web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0499" y="1500300"/>
            <a:ext cx="8432500" cy="248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System Design - Web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8724" y="417646"/>
            <a:ext cx="4466397" cy="482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734" y="177900"/>
            <a:ext cx="653653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>
            <p:ph type="title"/>
          </p:nvPr>
        </p:nvSpPr>
        <p:spPr>
          <a:xfrm>
            <a:off x="457200" y="120903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Verdana"/>
                <a:ea typeface="Verdana"/>
                <a:cs typeface="Verdana"/>
                <a:sym typeface="Verdana"/>
              </a:rPr>
              <a:t>System Design - Web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